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2E3A"/>
    <a:srgbClr val="78001B"/>
    <a:srgbClr val="F5340B"/>
    <a:srgbClr val="0A2D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611544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20150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03026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847509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009632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236610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9072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305540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722377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9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64236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альный текст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альный заголовок и текст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6156176" y="5733256"/>
            <a:ext cx="2448271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600" b="0" i="0" u="none" strike="noStrike" cap="none" dirty="0">
                <a:solidFill>
                  <a:schemeClr val="tx2">
                    <a:lumMod val="10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2600" b="0" i="0" u="none" strike="noStrike" cap="none" dirty="0" smtClean="0">
                <a:solidFill>
                  <a:schemeClr val="tx2">
                    <a:lumMod val="10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1</a:t>
            </a:r>
            <a:r>
              <a:rPr lang="uk-UA" sz="2600" b="0" dirty="0" smtClean="0">
                <a:solidFill>
                  <a:schemeClr val="tx2">
                    <a:lumMod val="10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30</a:t>
            </a:r>
            <a:endParaRPr lang="ru-RU" sz="2600" b="0" i="0" u="none" strike="noStrike" cap="none" dirty="0">
              <a:solidFill>
                <a:schemeClr val="tx2">
                  <a:lumMod val="10000"/>
                </a:schemeClr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683568" y="116632"/>
            <a:ext cx="7056784" cy="331236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>
              <a:buClr>
                <a:srgbClr val="333333"/>
              </a:buClr>
              <a:buSzPct val="25000"/>
            </a:pPr>
            <a:r>
              <a:rPr lang="ru-RU" sz="4400" b="1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БОЛЮЧА</a:t>
            </a:r>
          </a:p>
          <a:p>
            <a:pPr lvl="0">
              <a:buClr>
                <a:srgbClr val="333333"/>
              </a:buClr>
              <a:buSzPct val="25000"/>
            </a:pPr>
            <a:r>
              <a:rPr lang="ru-RU" sz="4400" b="1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СПРАГА </a:t>
            </a:r>
            <a:r>
              <a:rPr lang="ru-RU" sz="44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ЗА БЛИЗЬКІСТЮ </a:t>
            </a:r>
            <a:endParaRPr lang="ru-RU" sz="4400" b="1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333333"/>
              </a:buClr>
              <a:buSzPct val="25000"/>
            </a:pPr>
            <a:r>
              <a:rPr lang="ru-RU" sz="4400" b="1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ДО </a:t>
            </a:r>
            <a:r>
              <a:rPr lang="ru-RU" sz="44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БОГА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6012161" y="834054"/>
            <a:ext cx="3131840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chemeClr val="tx2">
                    <a:lumMod val="10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400" b="0" i="0" u="none" strike="noStrike" cap="none" dirty="0" smtClean="0">
                <a:solidFill>
                  <a:schemeClr val="tx2">
                    <a:lumMod val="10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130</a:t>
            </a:r>
            <a:r>
              <a:rPr lang="en-US" sz="2400" b="0" i="0" u="none" strike="noStrike" cap="none" dirty="0" smtClean="0">
                <a:solidFill>
                  <a:schemeClr val="tx2">
                    <a:lumMod val="10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:1</a:t>
            </a:r>
            <a:endParaRPr lang="ru-RU" sz="2400" b="0" i="0" u="none" strike="noStrike" cap="none" dirty="0">
              <a:solidFill>
                <a:schemeClr val="tx2">
                  <a:lumMod val="10000"/>
                </a:schemeClr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467544" y="1124744"/>
            <a:ext cx="8035932" cy="352839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глибини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свого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нужденного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болю я,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молодий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працівник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-баптист,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взиваю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до Тебе</a:t>
            </a: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</a:t>
            </a: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 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Господи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Ісусе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: </a:t>
            </a:r>
            <a:endParaRPr lang="ru-RU" sz="39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904970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6012161" y="834054"/>
            <a:ext cx="3131840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chemeClr val="tx2">
                    <a:lumMod val="10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400" b="0" i="0" u="none" strike="noStrike" cap="none" dirty="0" smtClean="0">
                <a:solidFill>
                  <a:schemeClr val="tx2">
                    <a:lumMod val="10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130</a:t>
            </a:r>
            <a:r>
              <a:rPr lang="en-US" sz="2400" b="0" i="0" u="none" strike="noStrike" cap="none" dirty="0" smtClean="0">
                <a:solidFill>
                  <a:schemeClr val="tx2">
                    <a:lumMod val="10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:2</a:t>
            </a:r>
            <a:endParaRPr lang="ru-RU" sz="2400" b="0" i="0" u="none" strike="noStrike" cap="none" dirty="0">
              <a:solidFill>
                <a:schemeClr val="tx2">
                  <a:lumMod val="10000"/>
                </a:schemeClr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467544" y="1124744"/>
            <a:ext cx="8035932" cy="41764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Господи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Відкупителю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</a:t>
            </a:r>
          </a:p>
          <a:p>
            <a:pPr lvl="0">
              <a:buClr>
                <a:srgbClr val="1287C3"/>
              </a:buClr>
              <a:buSzPct val="25000"/>
            </a:pP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почуй 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же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мій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голос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благання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про </a:t>
            </a:r>
            <a:r>
              <a:rPr lang="ru-RU" sz="36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плідне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благовістя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Нехай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уші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Твої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будуть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чулі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на голос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благання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мого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про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організацію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нових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церков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36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881909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6012161" y="834054"/>
            <a:ext cx="3131840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chemeClr val="tx2">
                    <a:lumMod val="10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400" b="0" i="0" u="none" strike="noStrike" cap="none" dirty="0" smtClean="0">
                <a:solidFill>
                  <a:schemeClr val="tx2">
                    <a:lumMod val="10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130</a:t>
            </a:r>
            <a:r>
              <a:rPr lang="en-US" sz="2400" b="0" i="0" u="none" strike="noStrike" cap="none" dirty="0" smtClean="0">
                <a:solidFill>
                  <a:schemeClr val="tx2">
                    <a:lumMod val="10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:3</a:t>
            </a:r>
            <a:endParaRPr lang="ru-RU" sz="2400" b="0" i="0" u="none" strike="noStrike" cap="none" dirty="0">
              <a:solidFill>
                <a:schemeClr val="tx2">
                  <a:lumMod val="10000"/>
                </a:schemeClr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467544" y="1124744"/>
            <a:ext cx="8035932" cy="33843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Якщо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Господи,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будеш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зважати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на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беззаконня</a:t>
            </a: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</a:t>
            </a: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хто</a:t>
            </a: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встоїть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Владико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? </a:t>
            </a:r>
            <a:endParaRPr lang="ru-RU" sz="39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311466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6012161" y="834054"/>
            <a:ext cx="3131840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chemeClr val="tx2">
                    <a:lumMod val="10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400" b="0" i="0" u="none" strike="noStrike" cap="none" dirty="0" smtClean="0">
                <a:solidFill>
                  <a:schemeClr val="tx2">
                    <a:lumMod val="10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130</a:t>
            </a:r>
            <a:r>
              <a:rPr lang="en-US" sz="2400" b="0" i="0" u="none" strike="noStrike" cap="none" dirty="0" smtClean="0">
                <a:solidFill>
                  <a:schemeClr val="tx2">
                    <a:lumMod val="10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:4</a:t>
            </a:r>
            <a:endParaRPr lang="ru-RU" sz="2400" b="0" i="0" u="none" strike="noStrike" cap="none" dirty="0">
              <a:solidFill>
                <a:schemeClr val="tx2">
                  <a:lumMod val="10000"/>
                </a:schemeClr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467544" y="1124744"/>
            <a:ext cx="8035932" cy="3600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Бо</a:t>
            </a: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 Тебе,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Всемогутній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lang="ru-RU" sz="39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та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Щедрий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Господи Боже,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пробачення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щоб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боятись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Тебе молодим баптистам… </a:t>
            </a:r>
            <a:endParaRPr lang="ru-RU" sz="39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50715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6012161" y="834054"/>
            <a:ext cx="3131840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chemeClr val="tx2">
                    <a:lumMod val="10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400" b="0" i="0" u="none" strike="noStrike" cap="none" dirty="0" smtClean="0">
                <a:solidFill>
                  <a:schemeClr val="tx2">
                    <a:lumMod val="10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130</a:t>
            </a:r>
            <a:r>
              <a:rPr lang="en-US" sz="2400" b="0" i="0" u="none" strike="noStrike" cap="none" dirty="0" smtClean="0">
                <a:solidFill>
                  <a:schemeClr val="tx2">
                    <a:lumMod val="10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:5</a:t>
            </a:r>
            <a:endParaRPr lang="ru-RU" sz="2400" b="0" i="0" u="none" strike="noStrike" cap="none" dirty="0">
              <a:solidFill>
                <a:schemeClr val="tx2">
                  <a:lumMod val="10000"/>
                </a:schemeClr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467544" y="1124744"/>
            <a:ext cx="8035932" cy="40324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Я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надіюсь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на Господа, </a:t>
            </a:r>
            <a:endParaRPr lang="ru-RU" sz="39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має</a:t>
            </a: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надію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душа моя на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Його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поміч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у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справі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спасіння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душ ЧОЛОВІКІВ, і на слово </a:t>
            </a:r>
            <a:r>
              <a:rPr lang="ru-RU" sz="39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Його</a:t>
            </a:r>
            <a:endParaRPr lang="ru-RU" sz="39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я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вповаю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з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вірою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  <a:endParaRPr lang="ru-RU" sz="39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870483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6012161" y="834054"/>
            <a:ext cx="3131840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chemeClr val="tx2">
                    <a:lumMod val="10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400" b="0" i="0" u="none" strike="noStrike" cap="none" dirty="0" smtClean="0">
                <a:solidFill>
                  <a:schemeClr val="tx2">
                    <a:lumMod val="10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130</a:t>
            </a:r>
            <a:r>
              <a:rPr lang="en-US" sz="2400" b="0" i="0" u="none" strike="noStrike" cap="none" dirty="0" smtClean="0">
                <a:solidFill>
                  <a:schemeClr val="tx2">
                    <a:lumMod val="10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:6</a:t>
            </a:r>
            <a:endParaRPr lang="ru-RU" sz="2400" b="0" i="0" u="none" strike="noStrike" cap="none" dirty="0">
              <a:solidFill>
                <a:schemeClr val="tx2">
                  <a:lumMod val="10000"/>
                </a:schemeClr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467544" y="1124744"/>
            <a:ext cx="8035932" cy="40324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Виглядає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душа моя, душа молодого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працівника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-баптиста, Господа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більш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endParaRPr lang="ru-RU" sz="39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ніж</a:t>
            </a: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поранку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сторожа,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що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до ранку вона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стереже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  <a:endParaRPr lang="ru-RU" sz="39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935651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6012161" y="834054"/>
            <a:ext cx="3131840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chemeClr val="tx2">
                    <a:lumMod val="10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400" b="0" i="0" u="none" strike="noStrike" cap="none" dirty="0" smtClean="0">
                <a:solidFill>
                  <a:schemeClr val="tx2">
                    <a:lumMod val="10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130</a:t>
            </a:r>
            <a:r>
              <a:rPr lang="en-US" sz="2400" b="0" i="0" u="none" strike="noStrike" cap="none" dirty="0" smtClean="0">
                <a:solidFill>
                  <a:schemeClr val="tx2">
                    <a:lumMod val="10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:7</a:t>
            </a:r>
            <a:endParaRPr lang="ru-RU" sz="2400" b="0" i="0" u="none" strike="noStrike" cap="none" dirty="0">
              <a:solidFill>
                <a:schemeClr val="tx2">
                  <a:lumMod val="10000"/>
                </a:schemeClr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467544" y="1124744"/>
            <a:ext cx="8035932" cy="40324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Хай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надію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складає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народ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України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на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Триєдиного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Господа,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бо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з Господом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милість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і </a:t>
            </a:r>
            <a:r>
              <a:rPr lang="ru-RU" sz="39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велике</a:t>
            </a:r>
            <a:endParaRPr lang="ru-RU" sz="39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визволення</a:t>
            </a: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душ з Ним, </a:t>
            </a:r>
            <a:endParaRPr lang="ru-RU" sz="39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039597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6012161" y="834054"/>
            <a:ext cx="3131840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chemeClr val="tx2">
                    <a:lumMod val="10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400" b="0" i="0" u="none" strike="noStrike" cap="none" dirty="0" smtClean="0">
                <a:solidFill>
                  <a:schemeClr val="tx2">
                    <a:lumMod val="10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130</a:t>
            </a:r>
            <a:r>
              <a:rPr lang="en-US" sz="2400" b="0" i="0" u="none" strike="noStrike" cap="none" dirty="0" smtClean="0">
                <a:solidFill>
                  <a:schemeClr val="tx2">
                    <a:lumMod val="10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:8</a:t>
            </a:r>
            <a:endParaRPr lang="ru-RU" sz="2400" b="0" i="0" u="none" strike="noStrike" cap="none" dirty="0">
              <a:solidFill>
                <a:schemeClr val="tx2">
                  <a:lumMod val="10000"/>
                </a:schemeClr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467544" y="1124744"/>
            <a:ext cx="8035932" cy="32403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віруючих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України</a:t>
            </a:r>
            <a:endParaRPr lang="ru-RU" sz="39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визволить</a:t>
            </a: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Він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від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усіх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lang="ru-RU" sz="39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їхніх</a:t>
            </a: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прогріхів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</a:p>
        </p:txBody>
      </p:sp>
    </p:spTree>
    <p:extLst>
      <p:ext uri="{BB962C8B-B14F-4D97-AF65-F5344CB8AC3E}">
        <p14:creationId xmlns:p14="http://schemas.microsoft.com/office/powerpoint/2010/main" val="2179551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197</Words>
  <Application>Microsoft Office PowerPoint</Application>
  <PresentationFormat>Экран (4:3)</PresentationFormat>
  <Paragraphs>47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ПСАЛОМ 130</vt:lpstr>
      <vt:lpstr>ПСАЛОМ 130:1</vt:lpstr>
      <vt:lpstr>ПСАЛОМ 130:2</vt:lpstr>
      <vt:lpstr>ПСАЛОМ 130:3</vt:lpstr>
      <vt:lpstr>ПСАЛОМ 130:4</vt:lpstr>
      <vt:lpstr>ПСАЛОМ 130:5</vt:lpstr>
      <vt:lpstr>ПСАЛОМ 130:6</vt:lpstr>
      <vt:lpstr>ПСАЛОМ 130:7</vt:lpstr>
      <vt:lpstr>ПСАЛОМ 130:8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ПСАЛОМ 3</dc:title>
  <dc:creator>dkey</dc:creator>
  <cp:lastModifiedBy>Admin</cp:lastModifiedBy>
  <cp:revision>31</cp:revision>
  <dcterms:modified xsi:type="dcterms:W3CDTF">2019-11-06T13:04:45Z</dcterms:modified>
</cp:coreProperties>
</file>